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77" r:id="rId4"/>
    <p:sldId id="278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5" r:id="rId13"/>
    <p:sldId id="27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102" d="100"/>
          <a:sy n="102" d="100"/>
        </p:scale>
        <p:origin x="1248" y="72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5889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Brons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n.a.v. de afbeeldingen voorspellen waar het verhaal van Mare over gaat.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uitleggen aan welke aanwijzingen je kunt zien om welk bronzen voorwerp het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verhaal van Mare gaat.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3695" y="2606279"/>
            <a:ext cx="1771630" cy="248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79947"/>
            <a:ext cx="522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schrijfopdracht</a:t>
            </a:r>
          </a:p>
          <a:p>
            <a:pPr marL="352425" lvl="0" indent="-342900">
              <a:buFont typeface="Wingdings" panose="05000000000000000000" pitchFamily="2" charset="2"/>
              <a:buChar char="Ø"/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8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Brons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500" y="3750742"/>
            <a:ext cx="3137027" cy="2052070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400676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, 	aanwijzingen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94 en 95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Vertellen welke tips voor het 	Onderzoeksteam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1928814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375074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Brons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3695" y="1990726"/>
            <a:ext cx="1771630" cy="248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841823" y="2456998"/>
            <a:ext cx="6654852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Toets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(lees bladzijde 143 t/m 159)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841823" y="908050"/>
            <a:ext cx="665485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Brons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4087914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928" y="1456948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928" y="3038585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5324" y="1506755"/>
            <a:ext cx="7640601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stappenplan in het teamboekje alvast 	doorlezen. De eerste twee punten bespreken.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Nadenken over de omgeving van de personages.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Brons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14" y="2364404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669709" y="2901965"/>
            <a:ext cx="3439049" cy="2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Afmaken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Brons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805" y="2917388"/>
            <a:ext cx="3863520" cy="25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Brons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een verhaal over de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bronshandel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schrijven vanuit verschillende perspectieven.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695" y="1990726"/>
            <a:ext cx="1771630" cy="248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181606"/>
            <a:ext cx="8853353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Zelf/groep	Lezen/voorlezen: blz. 106 t/m 113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 afmaken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Taken verdelen, plan maken en verhaal schrijven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Meer details voor de omgeving bedenken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Overleg hoe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jullie een deel van het verhaal gaan presenteren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Presentatie van een deel van het verhaal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66489" y="68151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Schrijfopdracht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Brons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606220" y="803338"/>
            <a:ext cx="3537080" cy="283419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98" y="2665755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98" y="4432059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05" y="568719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in: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177" y="2224497"/>
            <a:ext cx="5115474" cy="3170648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Brons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8226" y="3808894"/>
            <a:ext cx="1348969" cy="189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linnen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kerven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grimmig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662685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Studiewijzers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Brons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5639" y="2412050"/>
            <a:ext cx="151036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49054"/>
            <a:ext cx="4829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131513" y="949054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 doen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56 t/m 69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Brons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606" y="1917182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3382118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1824409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9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Brons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6928" y="3483920"/>
            <a:ext cx="2862803" cy="1872689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uitleggen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67 t/m 69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Voorspelling bespreken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1661731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380443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58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Brons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het verhaal van Mare samenvatten.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de tijdlijn over de archeologische vondsten aanvullen.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 eigen woorden uitleggen wat een bronzen bijl zo speciaal maakt.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370" y="2606279"/>
            <a:ext cx="1771630" cy="248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opdrachten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Voorspelling bespreken en invullen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71 t/m 82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Brons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979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392516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45782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970433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Brons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686" y="4196242"/>
            <a:ext cx="3024280" cy="1978318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aanwijzingen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80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(vanaf ‘Regels’) t/m 82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Samenvatting voorlezen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Aanvulling tijdlijn vertellen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758825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2561703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441386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Brons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de samenvatting van het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Onderzoekersteam over Roek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 met onze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eigen aanwijzingen en tips geven aan het Onderzoekersteam.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370" y="2298502"/>
            <a:ext cx="1771630" cy="248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715523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1124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83 t/m 95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Brons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980" y="559735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979" y="3120670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978248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66382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2913</TotalTime>
  <Words>994</Words>
  <Application>Microsoft Office PowerPoint</Application>
  <PresentationFormat>Widescreen</PresentationFormat>
  <Paragraphs>270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224</cp:revision>
  <dcterms:created xsi:type="dcterms:W3CDTF">2017-07-26T14:05:48Z</dcterms:created>
  <dcterms:modified xsi:type="dcterms:W3CDTF">2022-09-11T10:23:04Z</dcterms:modified>
</cp:coreProperties>
</file>